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96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3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6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8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9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5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34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5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05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9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DFA4E-3157-4490-A779-8AC188AF9837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AA9D1-7A28-477A-A0E8-3F3C89C18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446" y="0"/>
            <a:ext cx="6185122" cy="763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935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pc30t</dc:creator>
  <cp:lastModifiedBy>pc30t</cp:lastModifiedBy>
  <cp:revision>1</cp:revision>
  <dcterms:created xsi:type="dcterms:W3CDTF">2023-05-18T08:29:16Z</dcterms:created>
  <dcterms:modified xsi:type="dcterms:W3CDTF">2023-05-18T08:29:34Z</dcterms:modified>
</cp:coreProperties>
</file>